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2F48E-CB18-4AE9-8BA2-4F70DE305995}" v="1" dt="2021-04-15T05:22:2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木 加奈子" userId="679d9380-7f6b-4819-b9bc-ac1ec75c1271" providerId="ADAL" clId="{6A42F48E-CB18-4AE9-8BA2-4F70DE305995}"/>
    <pc:docChg chg="undo custSel addSld modSld sldOrd">
      <pc:chgData name="高木 加奈子" userId="679d9380-7f6b-4819-b9bc-ac1ec75c1271" providerId="ADAL" clId="{6A42F48E-CB18-4AE9-8BA2-4F70DE305995}" dt="2021-04-15T05:36:10.244" v="40" actId="14100"/>
      <pc:docMkLst>
        <pc:docMk/>
      </pc:docMkLst>
      <pc:sldChg chg="addSp delSp modSp mod">
        <pc:chgData name="高木 加奈子" userId="679d9380-7f6b-4819-b9bc-ac1ec75c1271" providerId="ADAL" clId="{6A42F48E-CB18-4AE9-8BA2-4F70DE305995}" dt="2021-04-15T05:22:18.392" v="8" actId="21"/>
        <pc:sldMkLst>
          <pc:docMk/>
          <pc:sldMk cId="1961446797" sldId="259"/>
        </pc:sldMkLst>
        <pc:picChg chg="add del mod">
          <ac:chgData name="高木 加奈子" userId="679d9380-7f6b-4819-b9bc-ac1ec75c1271" providerId="ADAL" clId="{6A42F48E-CB18-4AE9-8BA2-4F70DE305995}" dt="2021-04-15T05:22:18.392" v="8" actId="21"/>
          <ac:picMkLst>
            <pc:docMk/>
            <pc:sldMk cId="1961446797" sldId="259"/>
            <ac:picMk id="5" creationId="{7864617A-5A46-4DB5-9005-129E90C946D2}"/>
          </ac:picMkLst>
        </pc:picChg>
      </pc:sldChg>
      <pc:sldChg chg="addSp delSp modSp new mod ord">
        <pc:chgData name="高木 加奈子" userId="679d9380-7f6b-4819-b9bc-ac1ec75c1271" providerId="ADAL" clId="{6A42F48E-CB18-4AE9-8BA2-4F70DE305995}" dt="2021-04-15T05:36:10.244" v="40" actId="14100"/>
        <pc:sldMkLst>
          <pc:docMk/>
          <pc:sldMk cId="3062087310" sldId="262"/>
        </pc:sldMkLst>
        <pc:spChg chg="add del">
          <ac:chgData name="高木 加奈子" userId="679d9380-7f6b-4819-b9bc-ac1ec75c1271" providerId="ADAL" clId="{6A42F48E-CB18-4AE9-8BA2-4F70DE305995}" dt="2021-04-15T05:35:18.898" v="28" actId="11529"/>
          <ac:spMkLst>
            <pc:docMk/>
            <pc:sldMk cId="3062087310" sldId="262"/>
            <ac:spMk id="10" creationId="{8635A713-3147-444C-92A0-BCD7B38BD00A}"/>
          </ac:spMkLst>
        </pc:spChg>
        <pc:spChg chg="add mod">
          <ac:chgData name="高木 加奈子" userId="679d9380-7f6b-4819-b9bc-ac1ec75c1271" providerId="ADAL" clId="{6A42F48E-CB18-4AE9-8BA2-4F70DE305995}" dt="2021-04-15T05:36:06.084" v="39" actId="1076"/>
          <ac:spMkLst>
            <pc:docMk/>
            <pc:sldMk cId="3062087310" sldId="262"/>
            <ac:spMk id="11" creationId="{9D3C5645-2EB2-483E-B9DE-0D922D469E18}"/>
          </ac:spMkLst>
        </pc:spChg>
        <pc:picChg chg="add mod">
          <ac:chgData name="高木 加奈子" userId="679d9380-7f6b-4819-b9bc-ac1ec75c1271" providerId="ADAL" clId="{6A42F48E-CB18-4AE9-8BA2-4F70DE305995}" dt="2021-04-15T05:22:22.128" v="9" actId="1076"/>
          <ac:picMkLst>
            <pc:docMk/>
            <pc:sldMk cId="3062087310" sldId="262"/>
            <ac:picMk id="3" creationId="{E8A9BEA2-4D82-4EFC-BE87-CAE8F71D067A}"/>
          </ac:picMkLst>
        </pc:picChg>
        <pc:picChg chg="add mod">
          <ac:chgData name="高木 加奈子" userId="679d9380-7f6b-4819-b9bc-ac1ec75c1271" providerId="ADAL" clId="{6A42F48E-CB18-4AE9-8BA2-4F70DE305995}" dt="2021-04-15T05:36:10.244" v="40" actId="14100"/>
          <ac:picMkLst>
            <pc:docMk/>
            <pc:sldMk cId="3062087310" sldId="262"/>
            <ac:picMk id="4" creationId="{1CBDB276-5E54-4B1D-A201-11CE8551B559}"/>
          </ac:picMkLst>
        </pc:picChg>
        <pc:cxnChg chg="add del mod">
          <ac:chgData name="高木 加奈子" userId="679d9380-7f6b-4819-b9bc-ac1ec75c1271" providerId="ADAL" clId="{6A42F48E-CB18-4AE9-8BA2-4F70DE305995}" dt="2021-04-15T05:35:00.675" v="26" actId="478"/>
          <ac:cxnSpMkLst>
            <pc:docMk/>
            <pc:sldMk cId="3062087310" sldId="262"/>
            <ac:cxnSpMk id="6" creationId="{000B2642-C6BF-48DD-820F-7E42FD66643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80CA82-7BA1-4CD4-81E8-EB3919897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E0BB26-5AD4-4484-A963-8A9AF1DDB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D82D8-1391-4E8E-ABE0-45273F7A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58E43F-D021-430E-9006-4DEF388A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FC1-3B79-491F-8CD1-1577AB06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30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69B3AA-2928-4001-A49F-37A2086A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15086C-E0E4-4118-A2BE-C0A2FC81B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5E46A7-2C07-4A7E-BEB4-0CA1F6E4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10380B-0688-4314-B629-F6E4C436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D954F9-8D79-4CA3-A9E3-6B6F6178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66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6596F6-73B5-4A5E-8EA3-5FC4583B8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3ACF31-6DA0-4C7E-92C7-4649B3F3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F1D71-F78D-4CC2-8F8A-862235BA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3CFB3A-3494-4B5E-AFA9-A1753A22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BAE439-F815-4F42-8390-AAB6FF33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3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5DFA07-995A-4C34-BF41-3DD66939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553623-7127-46D9-8206-4C833184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3A386D-C14B-47DF-963E-393AC235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180E4C-573E-42CA-B021-9D5438B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ADB1C1-D761-455D-95FF-9DD07564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14F7E0-AB12-42EA-AB00-6AB5D2A2D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9B1A79-3DF9-4C12-9B81-44F12DC35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43FC8F-9F03-4A4D-902E-12C19B81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BD7FC3-E150-4372-9792-D7EFB60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AF1EE1-06F9-4C64-98BE-2AC2375A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82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12FB9-645D-4623-8C34-C72D862A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27A522-7A91-4C38-9850-C160ADA70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9E4DF-E2F5-429F-BB9B-915F90B13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F69D14-5B33-4690-916B-B22F16A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4DEBDD-6ABE-41C8-A672-91934BE7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D635C0-D349-407A-88F4-C27208B3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45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5CDF8-E4E5-40CD-B333-25DDE2888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392801-D0AC-4CD2-898B-ED3F9852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DB424B-0895-448E-A83B-4A5570191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EC3FFB8-69F2-4111-8D9A-68C2256A2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8EEB7D-383E-46E9-AF0E-23A1755D7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639291-EEB4-443E-A2E1-3C035748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B3C8D0A-90EC-4A05-9A87-6EE04109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5912F7-D2B5-42E3-9F9D-428EB75C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77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014E0-84F2-45A4-88D3-6F0E03B4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831A649-BFF7-4496-84DA-7751F131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6886B82-EE10-4A49-BEC8-B05AB29A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2F1C80-8A60-4315-9F4A-936FF25D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94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60A5A5F-2D96-42A4-836F-D7A1F06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AD3AB70-57F3-4959-9C84-E95E176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E85A47-C9D4-4712-91D8-F4A7ACB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7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D79F17-5C72-4C27-BA42-752A79C4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19AD71-61FD-421B-9A21-179E8B41F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CA9D1A-3F90-437E-8DFE-BABD413FC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23DDD5-722F-45F7-844C-898D75D0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616198-1896-4C26-BE04-90E365C3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F22B-F9CA-4429-BCBE-3ABE7A23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4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C4646-359A-47AE-845C-5E4E8A54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0E5F9B8-9D1A-4628-A2A8-303D055B3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3ABD54-CDD9-4570-AD1C-1E4659EA9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510CE7-0B75-4AA7-9EBE-B245F27A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19674F-4ED0-4A60-8C62-C8B97F37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192B96-03C3-4E1A-A38E-C9C97D6C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09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EF3D94-56A5-4853-BB2D-56C9C3DB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3177F-3B33-4267-9255-24F16535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1681E-715E-4DD4-B05C-7AB439F62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887B-0460-48BB-AEFD-D0DE3A13D523}" type="datetimeFigureOut">
              <a:rPr kumimoji="1" lang="ja-JP" altLang="en-US" smtClean="0"/>
              <a:t>2021/6/22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00F7DD-62F4-4FB0-B1BF-FA3927015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234F1A-F597-4B2B-ADC5-2B95CF6E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DD666-E4AB-4421-9471-7B4B9F330B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2CD2BB-70A4-4C50-A453-3D414629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733425"/>
            <a:ext cx="114014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0B6AFF-933B-46E8-A92C-850961E0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パワーポイント録画・録音について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C147D6-105A-4AA0-BBD8-53795653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発表時間　</a:t>
            </a:r>
            <a:r>
              <a:rPr kumimoji="1" lang="en-US" altLang="ja-JP" sz="4800" dirty="0"/>
              <a:t>6</a:t>
            </a:r>
            <a:r>
              <a:rPr kumimoji="1" lang="ja-JP" altLang="en-US" sz="4800" dirty="0"/>
              <a:t>分</a:t>
            </a:r>
            <a:endParaRPr kumimoji="1" lang="en-US" altLang="ja-JP" sz="4800" dirty="0"/>
          </a:p>
          <a:p>
            <a:r>
              <a:rPr kumimoji="1" lang="ja-JP" altLang="en-US" sz="4800" dirty="0"/>
              <a:t>カメラ画像有り（顔出し）</a:t>
            </a:r>
            <a:endParaRPr kumimoji="1" lang="en-US" altLang="ja-JP" sz="4800" dirty="0"/>
          </a:p>
          <a:p>
            <a:r>
              <a:rPr kumimoji="1" lang="ja-JP" altLang="en-US" sz="4800" b="1" dirty="0"/>
              <a:t>「演題名・所属部署名・発表者名」を必ず録音に入れてください。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0452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D53340A-FBFD-4AE3-9C99-AA068F82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186"/>
            <a:ext cx="12192000" cy="263777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B9F3A1-BB11-42EC-AFCA-50507E31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EFAD21-666C-491A-8B2F-E240E463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2" y="0"/>
            <a:ext cx="9957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A9BEA2-4D82-4EFC-BE87-CAE8F71D0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4" y="139480"/>
            <a:ext cx="10106025" cy="6343650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9D3C5645-2EB2-483E-B9DE-0D922D469E18}"/>
              </a:ext>
            </a:extLst>
          </p:cNvPr>
          <p:cNvSpPr/>
          <p:nvPr/>
        </p:nvSpPr>
        <p:spPr>
          <a:xfrm rot="12420099">
            <a:off x="10068755" y="4214665"/>
            <a:ext cx="484632" cy="1861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352499-52A4-4136-88E6-857BD013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809" y="3639494"/>
            <a:ext cx="1855917" cy="6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B012B9-0048-4160-B8E4-72F7FE26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261937"/>
            <a:ext cx="104489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F87991-002F-40C1-B532-52A574EB0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7" y="0"/>
            <a:ext cx="9994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5A7AF4-6E31-41B7-88FA-85BDAE84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57" y="0"/>
            <a:ext cx="941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2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</Words>
  <Application>Microsoft Office PowerPoint</Application>
  <PresentationFormat>ワイド画面</PresentationFormat>
  <Paragraphs>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パワーポイント録画・録音について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高木 加奈子</dc:creator>
  <cp:lastModifiedBy>高木 加奈子</cp:lastModifiedBy>
  <cp:revision>6</cp:revision>
  <dcterms:created xsi:type="dcterms:W3CDTF">2021-04-15T05:03:54Z</dcterms:created>
  <dcterms:modified xsi:type="dcterms:W3CDTF">2021-06-22T02:38:14Z</dcterms:modified>
</cp:coreProperties>
</file>